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6" r:id="rId9"/>
    <p:sldId id="263" r:id="rId10"/>
    <p:sldId id="265" r:id="rId11"/>
    <p:sldId id="269" r:id="rId12"/>
    <p:sldId id="267" r:id="rId13"/>
    <p:sldId id="268" r:id="rId14"/>
    <p:sldId id="272" r:id="rId15"/>
    <p:sldId id="270" r:id="rId16"/>
    <p:sldId id="271" r:id="rId17"/>
    <p:sldId id="262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7D2986-95A7-47F3-8495-F3298D8F9CBF}" type="datetimeFigureOut">
              <a:rPr lang="uk-UA" smtClean="0"/>
              <a:t>17.05.2015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E076704-8951-4383-80CE-B59A062717D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g"/><Relationship Id="rId5" Type="http://schemas.openxmlformats.org/officeDocument/2006/relationships/image" Target="../media/image29.jpg"/><Relationship Id="rId4" Type="http://schemas.openxmlformats.org/officeDocument/2006/relationships/image" Target="../media/image28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g"/><Relationship Id="rId4" Type="http://schemas.openxmlformats.org/officeDocument/2006/relationships/image" Target="../media/image33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>
            <a:glow rad="50800">
              <a:schemeClr val="accent4">
                <a:tint val="68000"/>
                <a:shade val="93000"/>
                <a:alpha val="37000"/>
                <a:satMod val="25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Олімпійський</a:t>
            </a:r>
            <a:r>
              <a:rPr lang="ru-RU" sz="36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рух</a:t>
            </a: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ПОЧАТКУ 20 СТОЛІТТЯ</a:t>
            </a:r>
            <a:endParaRPr lang="uk-UA" sz="3600" b="1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16832"/>
            <a:ext cx="3312368" cy="43924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348880"/>
            <a:ext cx="3175000" cy="317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1629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179512" y="188640"/>
            <a:ext cx="4038600" cy="4406900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Літні Олімпійські ігри 1904 року або ІІІ Олімпійські ігри були проведені в місті Сент-Луїс, штат Міссурі, США. На Олімпіаду прибуло 650 спортсменів, але 580 були із США. Це відбулося, оскільки з Європи дістатися через океан на той час було дуже складно через технічні причини.</a:t>
            </a:r>
          </a:p>
          <a:p>
            <a:r>
              <a:rPr lang="uk-UA" sz="2800" b="1" dirty="0" smtClean="0"/>
              <a:t>Ігри 1900 р. у Франції та ігри 1904 р. у Америці поєднувалися </a:t>
            </a:r>
            <a:r>
              <a:rPr lang="uk-UA" sz="2800" b="1" dirty="0"/>
              <a:t>із Всесвітніми </a:t>
            </a:r>
            <a:r>
              <a:rPr lang="uk-UA" sz="2800" b="1" dirty="0" smtClean="0"/>
              <a:t>ярмарками.</a:t>
            </a:r>
            <a:r>
              <a:rPr lang="uk-UA" sz="2800" b="1" dirty="0"/>
              <a:t/>
            </a:r>
            <a:br>
              <a:rPr lang="uk-UA" sz="2800" b="1" dirty="0"/>
            </a:br>
            <a:endParaRPr lang="uk-UA" sz="2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60648"/>
            <a:ext cx="4464496" cy="29523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429000"/>
            <a:ext cx="4464496" cy="33123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7863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188890" y="188640"/>
            <a:ext cx="4038600" cy="4406900"/>
          </a:xfrm>
        </p:spPr>
        <p:txBody>
          <a:bodyPr>
            <a:normAutofit/>
          </a:bodyPr>
          <a:lstStyle/>
          <a:p>
            <a:r>
              <a:rPr lang="uk-UA" b="1" dirty="0"/>
              <a:t>У 1906 році були проведені позачергові Олімпійські ігри в Афінах. Вони не були визнані Міжнародним олімпійським комітетом офіційними і не отримали порядкового номеру.</a:t>
            </a:r>
          </a:p>
          <a:p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60648"/>
            <a:ext cx="3960812" cy="2952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501008"/>
            <a:ext cx="4572000" cy="304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149080"/>
            <a:ext cx="3384376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4154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-2397" y="-99392"/>
            <a:ext cx="4038600" cy="6120680"/>
          </a:xfrm>
        </p:spPr>
        <p:txBody>
          <a:bodyPr>
            <a:normAutofit fontScale="92500" lnSpcReduction="10000"/>
          </a:bodyPr>
          <a:lstStyle/>
          <a:p>
            <a:endParaRPr lang="uk-UA" b="1" dirty="0" smtClean="0"/>
          </a:p>
          <a:p>
            <a:r>
              <a:rPr lang="uk-UA" b="1" dirty="0"/>
              <a:t>Літні Олімпійські ігри 1912 проводилися у Стокгольмі, Швеція. Саме тоді було вперше використано фотофініші та електронні годинники. Також в Стокгольмі був проведений перший конкурс мистецтв. Представлені на конкурсі витвори архітектури, живопису</a:t>
            </a:r>
            <a:r>
              <a:rPr lang="uk-UA" b="1"/>
              <a:t>, </a:t>
            </a:r>
            <a:r>
              <a:rPr lang="uk-UA" b="1" smtClean="0"/>
              <a:t>скульптури, </a:t>
            </a:r>
            <a:r>
              <a:rPr lang="uk-UA" b="1" dirty="0"/>
              <a:t>музики та літератури були присвячені олімпійському руху.</a:t>
            </a:r>
          </a:p>
          <a:p>
            <a:endParaRPr lang="uk-UA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620" y="3861048"/>
            <a:ext cx="4104456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848" y="157388"/>
            <a:ext cx="2575932" cy="3520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57388"/>
            <a:ext cx="2179960" cy="3520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7820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251520" y="260648"/>
            <a:ext cx="4038600" cy="5776045"/>
          </a:xfrm>
        </p:spPr>
        <p:txBody>
          <a:bodyPr>
            <a:normAutofit/>
          </a:bodyPr>
          <a:lstStyle/>
          <a:p>
            <a:r>
              <a:rPr lang="uk-UA" b="1" dirty="0" smtClean="0"/>
              <a:t>У </a:t>
            </a:r>
            <a:r>
              <a:rPr lang="uk-UA" b="1" dirty="0"/>
              <a:t>період між двома світовими війнами літні Олімпійські ігри проводилися в Антверпені (Бельгія, 1920); Парижі (Франція, 1924); Амстердамі (Голландія, </a:t>
            </a:r>
            <a:r>
              <a:rPr lang="uk-UA" b="1" dirty="0" smtClean="0"/>
              <a:t>1928</a:t>
            </a:r>
            <a:r>
              <a:rPr lang="uk-UA" b="1" dirty="0"/>
              <a:t>). </a:t>
            </a:r>
            <a:endParaRPr lang="uk-UA" b="1" dirty="0" smtClean="0"/>
          </a:p>
          <a:p>
            <a:pPr marL="114300" indent="0">
              <a:buNone/>
            </a:pPr>
            <a:endParaRPr lang="uk-UA" b="1" dirty="0" smtClean="0"/>
          </a:p>
          <a:p>
            <a:pPr marL="114300" indent="0">
              <a:buNone/>
            </a:pP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4139952" y="2996952"/>
            <a:ext cx="4464496" cy="360040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До початку І світової війни було проведено п</a:t>
            </a:r>
            <a:r>
              <a:rPr lang="en-US" b="1" dirty="0"/>
              <a:t>`</a:t>
            </a:r>
            <a:r>
              <a:rPr lang="uk-UA" b="1" dirty="0"/>
              <a:t>ять олімпійських турнірів. Після 5 Олімпіади в Швеції 6 літні Олімпійські ігри було призначено на 1916 р. в Берліні. Проте війна перешкодила олімпійському руху чекати довелося аж до 1924 р., коли у Франції відбулася 8 літня Олімпіада та І зимові Олімпійські ігри.</a:t>
            </a:r>
          </a:p>
          <a:p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077072"/>
            <a:ext cx="1800200" cy="23196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02581"/>
            <a:ext cx="3228975" cy="2209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5630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0" y="116632"/>
            <a:ext cx="4038600" cy="6408711"/>
          </a:xfrm>
        </p:spPr>
        <p:txBody>
          <a:bodyPr>
            <a:normAutofit/>
          </a:bodyPr>
          <a:lstStyle/>
          <a:p>
            <a:r>
              <a:rPr lang="uk-UA" sz="3600" b="1" dirty="0"/>
              <a:t>Розвиток спорту й олімпійського руху сприяв подальшому самовдосконаленню людини і зміцненню контактів між країнами і народами.</a:t>
            </a:r>
          </a:p>
          <a:p>
            <a:endParaRPr lang="uk-UA" sz="3600" b="1" dirty="0"/>
          </a:p>
          <a:p>
            <a:endParaRPr lang="uk-UA" sz="36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764704"/>
            <a:ext cx="3657525" cy="52684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025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63" y="548680"/>
            <a:ext cx="3384376" cy="17019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32656"/>
            <a:ext cx="4191000" cy="24155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054" y="3158665"/>
            <a:ext cx="2171451" cy="3456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158665"/>
            <a:ext cx="2232248" cy="3456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1"/>
            <a:ext cx="2592288" cy="39781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5833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89501"/>
            <a:ext cx="2088232" cy="30254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340768"/>
            <a:ext cx="3048000" cy="47525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827007"/>
            <a:ext cx="4320480" cy="279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80703"/>
            <a:ext cx="2198972" cy="30342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1513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r"/>
            <a:r>
              <a:rPr lang="uk-UA" sz="1200" b="1" i="1" dirty="0" smtClean="0"/>
              <a:t>Презентацію виконала </a:t>
            </a:r>
          </a:p>
          <a:p>
            <a:pPr algn="r"/>
            <a:r>
              <a:rPr lang="uk-UA" sz="1200" b="1" i="1" dirty="0" smtClean="0"/>
              <a:t>Анастасія </a:t>
            </a:r>
            <a:r>
              <a:rPr lang="uk-UA" sz="1200" b="1" i="1" dirty="0" err="1" smtClean="0"/>
              <a:t>Нікора</a:t>
            </a:r>
            <a:r>
              <a:rPr lang="uk-UA" sz="1200" b="1" i="1" dirty="0" smtClean="0"/>
              <a:t>, </a:t>
            </a:r>
          </a:p>
          <a:p>
            <a:pPr algn="r"/>
            <a:r>
              <a:rPr lang="uk-UA" sz="1200" b="1" i="1" dirty="0" smtClean="0"/>
              <a:t>учениця 10 класу</a:t>
            </a:r>
            <a:endParaRPr lang="uk-UA" sz="1200" b="1" i="1" dirty="0"/>
          </a:p>
        </p:txBody>
      </p:sp>
    </p:spTree>
    <p:extLst>
      <p:ext uri="{BB962C8B-B14F-4D97-AF65-F5344CB8AC3E}">
        <p14:creationId xmlns:p14="http://schemas.microsoft.com/office/powerpoint/2010/main" val="209607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0" y="260648"/>
            <a:ext cx="4284663" cy="640844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З періодом кінця 19 - початку 20 ст. </a:t>
            </a:r>
            <a:r>
              <a:rPr lang="uk-UA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`</a:t>
            </a:r>
            <a:r>
              <a:rPr lang="uk-UA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язане</a:t>
            </a: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відродження Олімпійських ігор. 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Рівно 119 років тому у столиці Греції Афінах відбулися перші Олімпійські ігри сучасності. На початку 19 ст. спорт у Європі одержав загальне визнання, тому виникло прагнення організувати місце, де спортсмени з різних країн світу могли б показувати високі результати. Олімпійські ігри нашого часу народилися в 1896 році.</a:t>
            </a:r>
            <a:endParaRPr lang="uk-UA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980728"/>
            <a:ext cx="4259262" cy="42592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550258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323528" y="476672"/>
            <a:ext cx="4464496" cy="44069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uk-UA" sz="2000" b="1" dirty="0"/>
              <a:t>Велику роль у їх відродженні зіграв французький педагог і громадський діяч П</a:t>
            </a:r>
            <a:r>
              <a:rPr lang="en-US" sz="2000" b="1" dirty="0"/>
              <a:t>`</a:t>
            </a:r>
            <a:r>
              <a:rPr lang="uk-UA" sz="2000" b="1" dirty="0" err="1"/>
              <a:t>єр</a:t>
            </a:r>
            <a:r>
              <a:rPr lang="uk-UA" sz="2000" b="1" dirty="0"/>
              <a:t> де </a:t>
            </a:r>
            <a:r>
              <a:rPr lang="uk-UA" sz="2000" b="1" dirty="0" err="1"/>
              <a:t>Кубертен</a:t>
            </a:r>
            <a:r>
              <a:rPr lang="uk-UA" sz="2000" b="1" dirty="0"/>
              <a:t>.  Його заклик «Потрібно зробити спорт інтернаціональним, потрібно відродити Олімпійські ігри!» знайшов належний відгук у багатьох країнах</a:t>
            </a:r>
            <a:r>
              <a:rPr lang="uk-UA" sz="2000" b="1" dirty="0" smtClean="0"/>
              <a:t>.</a:t>
            </a:r>
            <a:endParaRPr lang="uk-UA" sz="20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Барон П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</a:rPr>
              <a:t>`</a:t>
            </a:r>
            <a:r>
              <a:rPr lang="uk-UA" sz="2000" b="1" i="1" dirty="0" err="1" smtClean="0">
                <a:solidFill>
                  <a:schemeClr val="bg2">
                    <a:lumMod val="25000"/>
                  </a:schemeClr>
                </a:solidFill>
              </a:rPr>
              <a:t>єр</a:t>
            </a: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 де </a:t>
            </a:r>
            <a:r>
              <a:rPr lang="uk-UA" sz="2000" b="1" i="1" dirty="0" err="1" smtClean="0">
                <a:solidFill>
                  <a:schemeClr val="bg2">
                    <a:lumMod val="25000"/>
                  </a:schemeClr>
                </a:solidFill>
              </a:rPr>
              <a:t>Кубертен</a:t>
            </a: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 (1863-1937) – ініціатор відродження Олімпійських ігор, видатний діяч міжнародного руху, другий президент Міжнародного олімпійського </a:t>
            </a:r>
            <a:r>
              <a:rPr lang="uk-UA" sz="2000" b="1" dirty="0" smtClean="0">
                <a:solidFill>
                  <a:schemeClr val="bg2">
                    <a:lumMod val="25000"/>
                  </a:schemeClr>
                </a:solidFill>
              </a:rPr>
              <a:t>комітету(МОК</a:t>
            </a:r>
            <a:r>
              <a:rPr lang="uk-UA" sz="2000" b="1" i="1" dirty="0" smtClean="0">
                <a:solidFill>
                  <a:schemeClr val="bg2">
                    <a:lumMod val="25000"/>
                  </a:schemeClr>
                </a:solidFill>
              </a:rPr>
              <a:t>).</a:t>
            </a:r>
            <a:r>
              <a:rPr lang="uk-UA" sz="2000" b="1" dirty="0"/>
              <a:t> </a:t>
            </a:r>
            <a:r>
              <a:rPr lang="uk-UA" sz="2000" b="1" dirty="0" smtClean="0"/>
              <a:t>На відродження  Олімпіади витратив весь свій статок і помер у злиднях.</a:t>
            </a:r>
            <a:endParaRPr lang="uk-UA" sz="20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764704"/>
            <a:ext cx="3529012" cy="4537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6514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0" y="116632"/>
            <a:ext cx="4464050" cy="6552728"/>
          </a:xfrm>
        </p:spPr>
        <p:txBody>
          <a:bodyPr>
            <a:noAutofit/>
          </a:bodyPr>
          <a:lstStyle/>
          <a:p>
            <a:r>
              <a:rPr lang="uk-UA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 установчому конгресі, скликаному 16 червня 1894 в </a:t>
            </a:r>
            <a:r>
              <a:rPr lang="uk-UA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Сорбонському</a:t>
            </a:r>
            <a:r>
              <a:rPr lang="uk-UA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університеті, крім французів і греків, були представлені також англійці, американці, шведи, іспанці, італійці, бельгійці, угорці і росіяни. Делегати одноголосно присягнули на вірність принципу аматорства, а потім 23 червня 1894р. створили</a:t>
            </a:r>
            <a:r>
              <a:rPr lang="uk-U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1800" b="1" dirty="0">
                <a:solidFill>
                  <a:srgbClr val="C00000"/>
                </a:solidFill>
              </a:rPr>
              <a:t>Міжнародний Олімпійський Комітет (МОК</a:t>
            </a:r>
            <a:r>
              <a:rPr lang="uk-UA" sz="1800" b="1" dirty="0" smtClean="0">
                <a:solidFill>
                  <a:srgbClr val="C00000"/>
                </a:solidFill>
              </a:rPr>
              <a:t>)</a:t>
            </a:r>
            <a:r>
              <a:rPr lang="uk-U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uk-UA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структура і дії якого визначаються </a:t>
            </a:r>
            <a:r>
              <a:rPr lang="uk-UA" sz="1800" b="1" dirty="0" smtClean="0">
                <a:solidFill>
                  <a:srgbClr val="C00000"/>
                </a:solidFill>
              </a:rPr>
              <a:t>Олімпійською Хартією</a:t>
            </a:r>
            <a:r>
              <a:rPr lang="uk-UA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Було </a:t>
            </a:r>
            <a:r>
              <a:rPr lang="uk-UA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вирішено, починаючи з 1896 року «в інтересах підтримки і розвитку фізичного виховання і сприяння дружнього спілкування народів у цій області раз на чотири роки проводити за зразком еллінських олімпіад великі ігри, на які будуть запрошуватися всі цивілізовані народи».</a:t>
            </a:r>
          </a:p>
          <a:p>
            <a:endParaRPr lang="uk-UA" sz="16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12776"/>
            <a:ext cx="4320480" cy="34559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117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60672" cy="1039427"/>
          </a:xfrm>
        </p:spPr>
        <p:txBody>
          <a:bodyPr>
            <a:noAutofit/>
          </a:bodyPr>
          <a:lstStyle/>
          <a:p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Олімпійський рух має свої емблему і прапор, затверджені МОК за пропозицією 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`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єра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 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Кубертена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1913.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uk-UA" sz="1600" b="1" dirty="0" smtClean="0"/>
              <a:t>Емблема – олімпійські кільця.</a:t>
            </a:r>
          </a:p>
          <a:p>
            <a:r>
              <a:rPr lang="uk-UA" sz="1600" b="1" dirty="0" smtClean="0"/>
              <a:t>Девіз – «Швидше, Вище, Сильніше».</a:t>
            </a:r>
          </a:p>
          <a:p>
            <a:r>
              <a:rPr lang="uk-UA" sz="1600" b="1" dirty="0" smtClean="0"/>
              <a:t>Прапор – біле полотнище з олімпійськими кільцями, з 1920 р</a:t>
            </a:r>
            <a:r>
              <a:rPr lang="uk-UA" sz="1600" b="1" dirty="0"/>
              <a:t>.</a:t>
            </a:r>
            <a:r>
              <a:rPr lang="uk-UA" sz="1600" b="1" dirty="0" smtClean="0"/>
              <a:t> піднімається на всіх іграх.</a:t>
            </a:r>
          </a:p>
          <a:p>
            <a:r>
              <a:rPr lang="uk-UA" sz="1600" b="1" dirty="0" smtClean="0"/>
              <a:t>Символ Олімпійських ігор – п</a:t>
            </a:r>
            <a:r>
              <a:rPr lang="en-US" sz="1600" b="1" dirty="0" smtClean="0"/>
              <a:t>`</a:t>
            </a:r>
            <a:r>
              <a:rPr lang="uk-UA" sz="1600" b="1" dirty="0" smtClean="0"/>
              <a:t>ять кілець, що скріпляють, символізуючи об</a:t>
            </a:r>
            <a:r>
              <a:rPr lang="en-US" sz="1600" b="1" dirty="0"/>
              <a:t>`</a:t>
            </a:r>
            <a:r>
              <a:rPr lang="uk-UA" sz="1600" b="1" dirty="0" smtClean="0"/>
              <a:t>єднання п</a:t>
            </a:r>
            <a:r>
              <a:rPr lang="en-US" sz="1600" b="1" dirty="0" smtClean="0"/>
              <a:t>`</a:t>
            </a:r>
            <a:r>
              <a:rPr lang="uk-UA" sz="1600" b="1" dirty="0" err="1" smtClean="0"/>
              <a:t>яти</a:t>
            </a:r>
            <a:r>
              <a:rPr lang="uk-UA" sz="1600" b="1" dirty="0" smtClean="0"/>
              <a:t> континентів в олімпійському русі, так звані олімпійські кільця. Колір кілець у верхньому ряді – блакитний для Європи, чорний для Африки, червоний для Америки, в нижньому ряду – жовтий для Азії, зелений для Австралії.</a:t>
            </a:r>
            <a:endParaRPr lang="uk-UA" sz="1600" b="1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988840"/>
            <a:ext cx="4392488" cy="33123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4586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373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179512" y="25258"/>
            <a:ext cx="4038600" cy="5632028"/>
          </a:xfrm>
        </p:spPr>
        <p:txBody>
          <a:bodyPr>
            <a:noAutofit/>
          </a:bodyPr>
          <a:lstStyle/>
          <a:p>
            <a:r>
              <a:rPr lang="uk-UA" b="1" dirty="0" smtClean="0"/>
              <a:t>На першій сучасній Олімпіаді, яка була проведена в Греції, виступали лише 245 спортсменів із 14 країн світу. Атлети змагалися у 9 видах спорту: </a:t>
            </a:r>
            <a:r>
              <a:rPr lang="uk-UA" b="1" dirty="0" err="1" smtClean="0"/>
              <a:t>греко-римській</a:t>
            </a:r>
            <a:r>
              <a:rPr lang="uk-UA" b="1" dirty="0" smtClean="0"/>
              <a:t> боротьбі, велосипедному спорті, гімнастиці, легкій і важкій атлетиці, плаванні, стрільбі, тенісі, фехтуванні та марафонському бігу. Серед учасників не було жодної жінки.</a:t>
            </a:r>
            <a:endParaRPr lang="uk-UA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794" y="332655"/>
            <a:ext cx="4133295" cy="28479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513313"/>
            <a:ext cx="4152900" cy="28479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7213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18597"/>
            <a:ext cx="4034931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95266"/>
            <a:ext cx="4113992" cy="28213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645024"/>
            <a:ext cx="4061013" cy="2798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45024"/>
            <a:ext cx="4113992" cy="2798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4942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179512" y="0"/>
            <a:ext cx="4038600" cy="58326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uk-UA" sz="2000" b="1" dirty="0" smtClean="0"/>
              <a:t>Олімпійські ігри 1900 р., які були проведені в Франції, вирізнялися поганою організацією й не викликали належного інтересу серед уболівальників, чия кількість була навіть меншою, ніж самих спортсменів. Ігри в Парижі не мали стадіону, але саме тоді уперше до участі на Олімпіаді були допущені жінки.</a:t>
            </a:r>
            <a:endParaRPr lang="uk-UA" sz="20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717032"/>
            <a:ext cx="2519933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790" y="247233"/>
            <a:ext cx="4114800" cy="59283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9930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273</TotalTime>
  <Words>732</Words>
  <Application>Microsoft Office PowerPoint</Application>
  <PresentationFormat>Экран (4:3)</PresentationFormat>
  <Paragraphs>24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Аптека</vt:lpstr>
      <vt:lpstr>Олімпійський рух НА ПОЧАТКУ 20 СТОЛІТТЯ</vt:lpstr>
      <vt:lpstr>Презентация PowerPoint</vt:lpstr>
      <vt:lpstr>Презентация PowerPoint</vt:lpstr>
      <vt:lpstr>Презентация PowerPoint</vt:lpstr>
      <vt:lpstr>Олімпійський рух має свої емблему і прапор, затверджені МОК за пропозицією П`єра де Кубертена в 1913.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Олімпійський рух НА ПОЧАТКУ 20 СТОЛІТТЯ</dc:title>
  <dc:creator>adm</dc:creator>
  <cp:lastModifiedBy>adm</cp:lastModifiedBy>
  <cp:revision>28</cp:revision>
  <dcterms:created xsi:type="dcterms:W3CDTF">2015-05-11T12:23:18Z</dcterms:created>
  <dcterms:modified xsi:type="dcterms:W3CDTF">2015-05-17T15:25:20Z</dcterms:modified>
</cp:coreProperties>
</file>